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65" r:id="rId6"/>
    <p:sldId id="266" r:id="rId7"/>
    <p:sldId id="267" r:id="rId8"/>
    <p:sldId id="268" r:id="rId9"/>
    <p:sldId id="259" r:id="rId10"/>
    <p:sldId id="260" r:id="rId11"/>
    <p:sldId id="261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02" autoAdjust="0"/>
    <p:restoredTop sz="94660"/>
  </p:normalViewPr>
  <p:slideViewPr>
    <p:cSldViewPr snapToGrid="0">
      <p:cViewPr varScale="1">
        <p:scale>
          <a:sx n="67" d="100"/>
          <a:sy n="67" d="100"/>
        </p:scale>
        <p:origin x="6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Kép 6">
            <a:extLst>
              <a:ext uri="{FF2B5EF4-FFF2-40B4-BE49-F238E27FC236}">
                <a16:creationId xmlns:a16="http://schemas.microsoft.com/office/drawing/2014/main" id="{94854FDC-F043-912D-19E8-BEF273797F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000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D44E3C81-FD13-1E1B-0EAD-8D58F4B04FF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000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DB95D13E-1B3F-C4E2-D3EB-64B7E326A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3" name="Kép 12">
            <a:extLst>
              <a:ext uri="{FF2B5EF4-FFF2-40B4-BE49-F238E27FC236}">
                <a16:creationId xmlns:a16="http://schemas.microsoft.com/office/drawing/2014/main" id="{5A89A1A8-1142-4EC3-3377-F41F4F7543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>
            <a:duotone>
              <a:schemeClr val="bg2">
                <a:shade val="45000"/>
                <a:satMod val="135000"/>
              </a:schemeClr>
              <a:prstClr val="white"/>
            </a:duotone>
            <a:alphaModFix amt="20000"/>
          </a:blip>
          <a:srcRect r="25"/>
          <a:stretch/>
        </p:blipFill>
        <p:spPr>
          <a:xfrm>
            <a:off x="9525" y="9524"/>
            <a:ext cx="12188932" cy="6857990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520EBB-92C3-8D89-1297-A4A0DDAEBD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1" y="685799"/>
            <a:ext cx="8900463" cy="2971801"/>
          </a:xfrm>
        </p:spPr>
        <p:txBody>
          <a:bodyPr/>
          <a:lstStyle/>
          <a:p>
            <a:r>
              <a:rPr lang="en-US" dirty="0" err="1"/>
              <a:t>Dusza</a:t>
            </a:r>
            <a:r>
              <a:rPr lang="en-US" dirty="0"/>
              <a:t> workshop 2022-23</a:t>
            </a:r>
            <a:br>
              <a:rPr lang="en-US" dirty="0"/>
            </a:br>
            <a:r>
              <a:rPr lang="en-US" sz="3600" dirty="0" err="1"/>
              <a:t>kapos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1693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400"/>
            <a:ext cx="8534401" cy="859200"/>
          </a:xfrm>
        </p:spPr>
        <p:txBody>
          <a:bodyPr/>
          <a:lstStyle/>
          <a:p>
            <a:r>
              <a:rPr lang="en-US" dirty="0" err="1"/>
              <a:t>Munkamegosztás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1733550"/>
            <a:ext cx="9078912" cy="426085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</a:rPr>
              <a:t>Kiss </a:t>
            </a:r>
            <a:r>
              <a:rPr lang="en-US" sz="2800" dirty="0" err="1">
                <a:solidFill>
                  <a:schemeClr val="tx1"/>
                </a:solidFill>
              </a:rPr>
              <a:t>Peti</a:t>
            </a:r>
            <a:r>
              <a:rPr lang="en-US" sz="2800" dirty="0">
                <a:solidFill>
                  <a:schemeClr val="tx1"/>
                </a:solidFill>
              </a:rPr>
              <a:t> – Frontend &amp;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endParaRPr lang="en-US" sz="2800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800" dirty="0" err="1">
                <a:solidFill>
                  <a:schemeClr val="tx1"/>
                </a:solidFill>
              </a:rPr>
              <a:t>Magyarcsik</a:t>
            </a:r>
            <a:r>
              <a:rPr lang="en-US" sz="2800" dirty="0">
                <a:solidFill>
                  <a:schemeClr val="tx1"/>
                </a:solidFill>
              </a:rPr>
              <a:t> Dávid – Design, Frontend &amp; Backend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</a:rPr>
              <a:t>Nagy </a:t>
            </a:r>
            <a:r>
              <a:rPr lang="en-US" sz="2800" dirty="0" err="1">
                <a:solidFill>
                  <a:schemeClr val="tx1"/>
                </a:solidFill>
              </a:rPr>
              <a:t>Balázs</a:t>
            </a:r>
            <a:r>
              <a:rPr lang="en-US" sz="2800" dirty="0">
                <a:solidFill>
                  <a:schemeClr val="tx1"/>
                </a:solidFill>
              </a:rPr>
              <a:t> – Frontend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tx1"/>
                </a:solidFill>
              </a:rPr>
              <a:t>Tóth Dávid 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, Backend &amp; Frontend</a:t>
            </a:r>
          </a:p>
          <a:p>
            <a:pPr>
              <a:lnSpc>
                <a:spcPct val="150000"/>
              </a:lnSpc>
            </a:pPr>
            <a:r>
              <a:rPr lang="en-US" sz="2800" dirty="0" err="1">
                <a:solidFill>
                  <a:schemeClr val="tx1"/>
                </a:solidFill>
              </a:rPr>
              <a:t>Török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dirty="0" err="1">
                <a:solidFill>
                  <a:schemeClr val="tx1"/>
                </a:solidFill>
              </a:rPr>
              <a:t>Zsombor</a:t>
            </a:r>
            <a:r>
              <a:rPr lang="en-US" sz="2800" dirty="0">
                <a:solidFill>
                  <a:schemeClr val="tx1"/>
                </a:solidFill>
              </a:rPr>
              <a:t> – </a:t>
            </a:r>
            <a:r>
              <a:rPr lang="en-US" sz="2800" dirty="0" err="1">
                <a:solidFill>
                  <a:schemeClr val="tx1"/>
                </a:solidFill>
              </a:rPr>
              <a:t>Adatbázis</a:t>
            </a:r>
            <a:r>
              <a:rPr lang="en-US" sz="2800" dirty="0">
                <a:solidFill>
                  <a:schemeClr val="tx1"/>
                </a:solidFill>
              </a:rPr>
              <a:t> &amp; Backend</a:t>
            </a:r>
            <a:endParaRPr lang="hu-HU" sz="2800" dirty="0">
              <a:solidFill>
                <a:schemeClr val="tx1"/>
              </a:solidFill>
            </a:endParaRPr>
          </a:p>
        </p:txBody>
      </p:sp>
      <p:pic>
        <p:nvPicPr>
          <p:cNvPr id="4098" name="Picture 2" descr="Logo Html Html5 - Free image on Pixabay">
            <a:extLst>
              <a:ext uri="{FF2B5EF4-FFF2-40B4-BE49-F238E27FC236}">
                <a16:creationId xmlns:a16="http://schemas.microsoft.com/office/drawing/2014/main" id="{C80FF208-1162-29F1-7EE1-15B935494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810" y="1876425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10" descr="Official MariaDB Logos | MariaDB">
            <a:extLst>
              <a:ext uri="{FF2B5EF4-FFF2-40B4-BE49-F238E27FC236}">
                <a16:creationId xmlns:a16="http://schemas.microsoft.com/office/drawing/2014/main" id="{43AD6349-1263-73A0-4EE5-828521C9A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9259" y="1876425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4" descr="illustrator logo and symbol, meaning, history, PNG">
            <a:extLst>
              <a:ext uri="{FF2B5EF4-FFF2-40B4-BE49-F238E27FC236}">
                <a16:creationId xmlns:a16="http://schemas.microsoft.com/office/drawing/2014/main" id="{C6675CC1-F82F-C42A-62DF-BE35D0FC40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9189" y="2667968"/>
            <a:ext cx="864375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Logo Html Html5 - Free image on Pixabay">
            <a:extLst>
              <a:ext uri="{FF2B5EF4-FFF2-40B4-BE49-F238E27FC236}">
                <a16:creationId xmlns:a16="http://schemas.microsoft.com/office/drawing/2014/main" id="{BF5F6D06-451D-1402-6BEB-EADEEABAC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0525" y="2689280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9F3CDF-AC54-E551-AC54-7C80A68ABF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1825" y="2667968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Logo Html Html5 - Free image on Pixabay">
            <a:extLst>
              <a:ext uri="{FF2B5EF4-FFF2-40B4-BE49-F238E27FC236}">
                <a16:creationId xmlns:a16="http://schemas.microsoft.com/office/drawing/2014/main" id="{F84ABAB9-696D-7193-519F-64E8B0EC0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987" y="3505200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Official MariaDB Logos | MariaDB">
            <a:extLst>
              <a:ext uri="{FF2B5EF4-FFF2-40B4-BE49-F238E27FC236}">
                <a16:creationId xmlns:a16="http://schemas.microsoft.com/office/drawing/2014/main" id="{4957961C-9AAF-6672-1820-4E5539AC7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8761" y="4277029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>
            <a:extLst>
              <a:ext uri="{FF2B5EF4-FFF2-40B4-BE49-F238E27FC236}">
                <a16:creationId xmlns:a16="http://schemas.microsoft.com/office/drawing/2014/main" id="{CC7361AF-8AB8-335C-545F-72E4537E0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376" y="4277029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Logo Html Html5 - Free image on Pixabay">
            <a:extLst>
              <a:ext uri="{FF2B5EF4-FFF2-40B4-BE49-F238E27FC236}">
                <a16:creationId xmlns:a16="http://schemas.microsoft.com/office/drawing/2014/main" id="{709164AC-665F-8EF1-18A9-18099CD87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1490" y="4277029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0" descr="Official MariaDB Logos | MariaDB">
            <a:extLst>
              <a:ext uri="{FF2B5EF4-FFF2-40B4-BE49-F238E27FC236}">
                <a16:creationId xmlns:a16="http://schemas.microsoft.com/office/drawing/2014/main" id="{9F465035-ACAF-0E42-B92F-660941AB7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2746" y="5071700"/>
            <a:ext cx="662501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>
            <a:extLst>
              <a:ext uri="{FF2B5EF4-FFF2-40B4-BE49-F238E27FC236}">
                <a16:creationId xmlns:a16="http://schemas.microsoft.com/office/drawing/2014/main" id="{F517BE09-C652-B5A4-0623-6AD38AA49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3414" y="5071700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33048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79" name="Straight Connector 3078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81" name="Straight Connector 3080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83" name="Straight Connector 3082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85" name="Straight Connector 3084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87" name="Straight Connector 3086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089" name="Rectangle 3088">
            <a:extLst>
              <a:ext uri="{FF2B5EF4-FFF2-40B4-BE49-F238E27FC236}">
                <a16:creationId xmlns:a16="http://schemas.microsoft.com/office/drawing/2014/main" id="{8777B48D-7BF2-470D-876B-50CD5CC8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3" y="685800"/>
            <a:ext cx="4781147" cy="13589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tervezünk</a:t>
            </a:r>
            <a:r>
              <a:rPr lang="en-US" dirty="0"/>
              <a:t> a </a:t>
            </a:r>
            <a:r>
              <a:rPr lang="en-US" dirty="0" err="1"/>
              <a:t>második</a:t>
            </a:r>
            <a:r>
              <a:rPr lang="en-US" dirty="0"/>
              <a:t> </a:t>
            </a:r>
            <a:r>
              <a:rPr lang="en-US" dirty="0" err="1"/>
              <a:t>demóig</a:t>
            </a:r>
            <a:r>
              <a:rPr lang="en-US" dirty="0"/>
              <a:t>?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4F53DF7-D1C2-C25B-6B33-BAE8E1E4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2" y="2209801"/>
            <a:ext cx="4816572" cy="35814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Alap</a:t>
            </a:r>
            <a:r>
              <a:rPr lang="en-US" sz="2400" dirty="0">
                <a:solidFill>
                  <a:schemeClr val="tx1"/>
                </a:solidFill>
              </a:rPr>
              <a:t> chat </a:t>
            </a:r>
            <a:r>
              <a:rPr lang="en-US" sz="2400" dirty="0" err="1">
                <a:solidFill>
                  <a:schemeClr val="tx1"/>
                </a:solidFill>
              </a:rPr>
              <a:t>funciók</a:t>
            </a:r>
            <a:r>
              <a:rPr lang="en-US" sz="2400" dirty="0">
                <a:solidFill>
                  <a:schemeClr val="tx1"/>
                </a:solidFill>
              </a:rPr>
              <a:t>,</a:t>
            </a:r>
          </a:p>
          <a:p>
            <a:pPr marL="800100" lvl="2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000" dirty="0" err="1">
                <a:solidFill>
                  <a:schemeClr val="tx1"/>
                </a:solidFill>
              </a:rPr>
              <a:t>Üzenetküldés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csoportosan</a:t>
            </a:r>
            <a:r>
              <a:rPr lang="en-US" sz="2000" dirty="0">
                <a:solidFill>
                  <a:schemeClr val="tx1"/>
                </a:solidFill>
              </a:rPr>
              <a:t> / </a:t>
            </a:r>
            <a:r>
              <a:rPr lang="en-US" sz="2000" dirty="0" err="1">
                <a:solidFill>
                  <a:schemeClr val="tx1"/>
                </a:solidFill>
              </a:rPr>
              <a:t>felhasználóknak</a:t>
            </a:r>
            <a:endParaRPr lang="en-US" sz="20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Felhasználók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</a:p>
          <a:p>
            <a:pPr marL="800100" lvl="2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000" dirty="0" err="1">
                <a:solidFill>
                  <a:schemeClr val="tx1"/>
                </a:solidFill>
              </a:rPr>
              <a:t>Regisztrálás</a:t>
            </a:r>
            <a:endParaRPr lang="en-US" sz="2000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000" dirty="0" err="1">
                <a:solidFill>
                  <a:schemeClr val="tx1"/>
                </a:solidFill>
              </a:rPr>
              <a:t>Bejelentkezés</a:t>
            </a:r>
            <a:endParaRPr lang="en-US" sz="2000" dirty="0">
              <a:solidFill>
                <a:schemeClr val="tx1"/>
              </a:solidFill>
            </a:endParaRPr>
          </a:p>
          <a:p>
            <a:pPr marL="800100" lvl="2" indent="-342900">
              <a:lnSpc>
                <a:spcPct val="90000"/>
              </a:lnSpc>
              <a:buFont typeface="Wingdings" panose="05000000000000000000" pitchFamily="2" charset="2"/>
              <a:buChar char="§"/>
            </a:pPr>
            <a:r>
              <a:rPr lang="en-US" sz="2000" dirty="0" err="1">
                <a:solidFill>
                  <a:schemeClr val="tx1"/>
                </a:solidFill>
              </a:rPr>
              <a:t>Felhasználók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tárolása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adatbázisban</a:t>
            </a:r>
            <a:endParaRPr lang="en-US" sz="20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Felhasználói</a:t>
            </a:r>
            <a:r>
              <a:rPr lang="en-US" sz="2400" dirty="0">
                <a:solidFill>
                  <a:schemeClr val="tx1"/>
                </a:solidFill>
              </a:rPr>
              <a:t> </a:t>
            </a:r>
            <a:r>
              <a:rPr lang="en-US" sz="2400" dirty="0" err="1">
                <a:solidFill>
                  <a:schemeClr val="tx1"/>
                </a:solidFill>
              </a:rPr>
              <a:t>felület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3074" name="Picture 2" descr="Chat, conversation, laptop, message, text icon - Free download">
            <a:extLst>
              <a:ext uri="{FF2B5EF4-FFF2-40B4-BE49-F238E27FC236}">
                <a16:creationId xmlns:a16="http://schemas.microsoft.com/office/drawing/2014/main" id="{1D528535-C3C1-9974-DC39-1A468296DF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9" r="4675" b="4"/>
          <a:stretch/>
        </p:blipFill>
        <p:spPr bwMode="auto">
          <a:xfrm>
            <a:off x="6096000" y="10"/>
            <a:ext cx="6095999" cy="6857990"/>
          </a:xfrm>
          <a:prstGeom prst="rect">
            <a:avLst/>
          </a:prstGeom>
          <a:noFill/>
          <a:effectLst>
            <a:innerShdw blurRad="57150" dist="38100" dir="14460000">
              <a:prstClr val="black">
                <a:alpha val="70000"/>
              </a:prst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91" name="Group 3090">
            <a:extLst>
              <a:ext uri="{FF2B5EF4-FFF2-40B4-BE49-F238E27FC236}">
                <a16:creationId xmlns:a16="http://schemas.microsoft.com/office/drawing/2014/main" id="{83DA8283-3FF4-47B3-9266-60768C743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93200" y="8468"/>
            <a:ext cx="5795625" cy="5874808"/>
            <a:chOff x="6108170" y="8467"/>
            <a:chExt cx="6080656" cy="6163733"/>
          </a:xfrm>
        </p:grpSpPr>
        <p:cxnSp>
          <p:nvCxnSpPr>
            <p:cNvPr id="3092" name="Straight Connector 3091">
              <a:extLst>
                <a:ext uri="{FF2B5EF4-FFF2-40B4-BE49-F238E27FC236}">
                  <a16:creationId xmlns:a16="http://schemas.microsoft.com/office/drawing/2014/main" id="{EDEB65FF-EAD9-4242-80AE-A3FC7EB1E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3" name="Straight Connector 3092">
              <a:extLst>
                <a:ext uri="{FF2B5EF4-FFF2-40B4-BE49-F238E27FC236}">
                  <a16:creationId xmlns:a16="http://schemas.microsoft.com/office/drawing/2014/main" id="{178B5500-48F2-41FA-BD8C-3C2400F62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4" name="Straight Connector 3093">
              <a:extLst>
                <a:ext uri="{FF2B5EF4-FFF2-40B4-BE49-F238E27FC236}">
                  <a16:creationId xmlns:a16="http://schemas.microsoft.com/office/drawing/2014/main" id="{847B2E66-9934-4251-A5B0-A180C0CC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5" name="Straight Connector 3094">
              <a:extLst>
                <a:ext uri="{FF2B5EF4-FFF2-40B4-BE49-F238E27FC236}">
                  <a16:creationId xmlns:a16="http://schemas.microsoft.com/office/drawing/2014/main" id="{5CDA1666-64EC-4838-B0E1-4D545ECEA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6" name="Straight Connector 3095">
              <a:extLst>
                <a:ext uri="{FF2B5EF4-FFF2-40B4-BE49-F238E27FC236}">
                  <a16:creationId xmlns:a16="http://schemas.microsoft.com/office/drawing/2014/main" id="{7CC99E35-6C12-4F89-8CDA-9FD8B3CEE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26110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9C0269-0375-2829-E4F4-9A35C5BE2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217269"/>
            <a:ext cx="6211889" cy="2281600"/>
          </a:xfrm>
        </p:spPr>
        <p:txBody>
          <a:bodyPr/>
          <a:lstStyle/>
          <a:p>
            <a:r>
              <a:rPr lang="en-US" dirty="0" err="1"/>
              <a:t>Köszönjük</a:t>
            </a:r>
            <a:r>
              <a:rPr lang="en-US" dirty="0"/>
              <a:t> </a:t>
            </a:r>
            <a:r>
              <a:rPr lang="en-US" dirty="0" err="1"/>
              <a:t>szépen</a:t>
            </a:r>
            <a:r>
              <a:rPr lang="en-US" dirty="0"/>
              <a:t>!</a:t>
            </a:r>
            <a:br>
              <a:rPr lang="en-US" dirty="0"/>
            </a:br>
            <a:r>
              <a:rPr lang="en-US" sz="2400" dirty="0"/>
              <a:t>-a </a:t>
            </a:r>
            <a:r>
              <a:rPr lang="en-US" sz="2400" dirty="0" err="1"/>
              <a:t>dusza</a:t>
            </a:r>
            <a:r>
              <a:rPr lang="en-US" sz="2400" dirty="0"/>
              <a:t> workshop </a:t>
            </a:r>
            <a:r>
              <a:rPr lang="en-US" sz="2400" dirty="0" err="1"/>
              <a:t>első</a:t>
            </a:r>
            <a:r>
              <a:rPr lang="en-US" sz="2400" dirty="0"/>
              <a:t> </a:t>
            </a:r>
            <a:r>
              <a:rPr lang="en-US" sz="1800" i="1" dirty="0" err="1"/>
              <a:t>és</a:t>
            </a:r>
            <a:r>
              <a:rPr lang="en-US" sz="1800" i="1" dirty="0"/>
              <a:t> </a:t>
            </a:r>
            <a:r>
              <a:rPr lang="en-US" sz="1800" i="1" dirty="0" err="1"/>
              <a:t>egyetlen</a:t>
            </a:r>
            <a:r>
              <a:rPr lang="en-US" sz="1800" i="1" dirty="0"/>
              <a:t> </a:t>
            </a:r>
            <a:r>
              <a:rPr lang="en-US" sz="2400" dirty="0" err="1"/>
              <a:t>csapata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3A11DFF-4397-008D-31E9-7538594F91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1" y="5142131"/>
            <a:ext cx="2230437" cy="1498600"/>
          </a:xfrm>
        </p:spPr>
        <p:txBody>
          <a:bodyPr>
            <a:normAutofit/>
          </a:bodyPr>
          <a:lstStyle/>
          <a:p>
            <a:r>
              <a:rPr lang="en-US" dirty="0"/>
              <a:t>Kiss </a:t>
            </a:r>
            <a:r>
              <a:rPr lang="en-US" dirty="0" err="1"/>
              <a:t>Péter</a:t>
            </a:r>
            <a:br>
              <a:rPr lang="en-US" dirty="0"/>
            </a:br>
            <a:r>
              <a:rPr lang="en-US" dirty="0" err="1"/>
              <a:t>Magyarcsik</a:t>
            </a:r>
            <a:r>
              <a:rPr lang="en-US" dirty="0"/>
              <a:t> Dávid</a:t>
            </a:r>
            <a:br>
              <a:rPr lang="en-US" dirty="0"/>
            </a:br>
            <a:r>
              <a:rPr lang="en-US" dirty="0"/>
              <a:t>Nagy </a:t>
            </a:r>
            <a:r>
              <a:rPr lang="en-US" dirty="0" err="1"/>
              <a:t>Balázs</a:t>
            </a:r>
            <a:br>
              <a:rPr lang="en-US" dirty="0"/>
            </a:br>
            <a:r>
              <a:rPr lang="en-US" dirty="0"/>
              <a:t>Tóth Dávid</a:t>
            </a:r>
            <a:br>
              <a:rPr lang="en-US" dirty="0"/>
            </a:br>
            <a:r>
              <a:rPr lang="en-US" dirty="0" err="1"/>
              <a:t>Török</a:t>
            </a:r>
            <a:r>
              <a:rPr lang="en-US" dirty="0"/>
              <a:t> </a:t>
            </a:r>
            <a:r>
              <a:rPr lang="en-US" dirty="0" err="1"/>
              <a:t>Zsombor</a:t>
            </a:r>
            <a:endParaRPr lang="en-US" dirty="0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5D7634C8-735E-F231-D24C-FAB539698129}"/>
              </a:ext>
            </a:extLst>
          </p:cNvPr>
          <p:cNvSpPr txBox="1"/>
          <p:nvPr/>
        </p:nvSpPr>
        <p:spPr>
          <a:xfrm>
            <a:off x="684211" y="2559194"/>
            <a:ext cx="396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2022.10.23 – </a:t>
            </a:r>
            <a:r>
              <a:rPr lang="en-US" dirty="0" err="1"/>
              <a:t>Dusza</a:t>
            </a:r>
            <a:r>
              <a:rPr lang="en-US" dirty="0"/>
              <a:t> Workshop: </a:t>
            </a:r>
            <a:r>
              <a:rPr lang="en-US" dirty="0" err="1"/>
              <a:t>KapOS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86722406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9" name="Straight Connector 1030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0" name="Straight Connector 1032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1" name="Straight Connector 1034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2" name="Straight Connector 1036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3" name="Straight Connector 1038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54" name="Rectangle 1040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gradFill>
            <a:gsLst>
              <a:gs pos="10000">
                <a:schemeClr val="bg1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bg1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C4C457C-4ADA-A9F5-7355-D31D43B58F4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19" r="10082" b="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F838DFB1-F6C0-E27B-58C1-047846646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8001000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Bemutatkozás</a:t>
            </a:r>
          </a:p>
        </p:txBody>
      </p:sp>
      <p:grpSp>
        <p:nvGrpSpPr>
          <p:cNvPr id="1043" name="Group 1042">
            <a:extLst>
              <a:ext uri="{FF2B5EF4-FFF2-40B4-BE49-F238E27FC236}">
                <a16:creationId xmlns:a16="http://schemas.microsoft.com/office/drawing/2014/main" id="{EA75029C-64B9-41D0-9540-75846D4B0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9144"/>
            <a:ext cx="6080656" cy="6163733"/>
            <a:chOff x="6108170" y="8467"/>
            <a:chExt cx="6080656" cy="6163733"/>
          </a:xfrm>
        </p:grpSpPr>
        <p:cxnSp>
          <p:nvCxnSpPr>
            <p:cNvPr id="1044" name="Straight Connector 1043">
              <a:extLst>
                <a:ext uri="{FF2B5EF4-FFF2-40B4-BE49-F238E27FC236}">
                  <a16:creationId xmlns:a16="http://schemas.microsoft.com/office/drawing/2014/main" id="{4AF6B07A-A0CD-4593-B501-E1D50968C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5" name="Straight Connector 1044">
              <a:extLst>
                <a:ext uri="{FF2B5EF4-FFF2-40B4-BE49-F238E27FC236}">
                  <a16:creationId xmlns:a16="http://schemas.microsoft.com/office/drawing/2014/main" id="{E1C2E537-D046-43E9-B78A-8D770E4C0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6" name="Straight Connector 1045">
              <a:extLst>
                <a:ext uri="{FF2B5EF4-FFF2-40B4-BE49-F238E27FC236}">
                  <a16:creationId xmlns:a16="http://schemas.microsoft.com/office/drawing/2014/main" id="{CF1ED42C-32AB-4AA5-B9D5-2ADF552B0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7" name="Straight Connector 1046">
              <a:extLst>
                <a:ext uri="{FF2B5EF4-FFF2-40B4-BE49-F238E27FC236}">
                  <a16:creationId xmlns:a16="http://schemas.microsoft.com/office/drawing/2014/main" id="{62B69715-83DD-4F53-8564-D95D5D238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8" name="Straight Connector 1047">
              <a:extLst>
                <a:ext uri="{FF2B5EF4-FFF2-40B4-BE49-F238E27FC236}">
                  <a16:creationId xmlns:a16="http://schemas.microsoft.com/office/drawing/2014/main" id="{25BC2EBE-B4C1-42F9-9914-0F430C060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6239305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ép 3" descr="A képen szöveg, személy, tartás, kéz látható&#10;&#10;Automatikusan generált leírás">
            <a:extLst>
              <a:ext uri="{FF2B5EF4-FFF2-40B4-BE49-F238E27FC236}">
                <a16:creationId xmlns:a16="http://schemas.microsoft.com/office/drawing/2014/main" id="{8F8F8221-85F5-3E79-D104-CA6BAC681F0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pic>
        <p:nvPicPr>
          <p:cNvPr id="5" name="Hang 4">
            <a:hlinkClick r:id="" action="ppaction://media"/>
            <a:extLst>
              <a:ext uri="{FF2B5EF4-FFF2-40B4-BE49-F238E27FC236}">
                <a16:creationId xmlns:a16="http://schemas.microsoft.com/office/drawing/2014/main" id="{6A584A9D-C2BF-6F9B-367E-470B444C40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622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064">
        <p:fade/>
      </p:transition>
    </mc:Choice>
    <mc:Fallback>
      <p:transition spd="med" advTm="40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személy, tartás, kéz látható&#10;&#10;Automatikusan generált leírás">
            <a:extLst>
              <a:ext uri="{FF2B5EF4-FFF2-40B4-BE49-F238E27FC236}">
                <a16:creationId xmlns:a16="http://schemas.microsoft.com/office/drawing/2014/main" id="{F9C44FB7-2BFF-FF09-B8B6-F9F475B607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188C07B6-33D6-CCC3-48D7-4D4E6EBBCD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410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123"/>
    </mc:Choice>
    <mc:Fallback>
      <p:transition advTm="3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személy, tartás, kéz látható&#10;&#10;Automatikusan generált leírás">
            <a:extLst>
              <a:ext uri="{FF2B5EF4-FFF2-40B4-BE49-F238E27FC236}">
                <a16:creationId xmlns:a16="http://schemas.microsoft.com/office/drawing/2014/main" id="{05E5FC6B-6C0E-EFEB-2C18-D0866046A1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BED529DF-F26D-CCC0-8147-491026F6E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747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49"/>
    </mc:Choice>
    <mc:Fallback>
      <p:transition advTm="30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személy, tartás, kéz látható&#10;&#10;Automatikusan generált leírás">
            <a:extLst>
              <a:ext uri="{FF2B5EF4-FFF2-40B4-BE49-F238E27FC236}">
                <a16:creationId xmlns:a16="http://schemas.microsoft.com/office/drawing/2014/main" id="{C34E0330-CCAF-400A-5E0E-4CB9456F85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2EF6C3A8-CBDF-E7DA-62C2-8E537BF334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73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2584"/>
    </mc:Choice>
    <mc:Fallback>
      <p:transition advTm="2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szöveg, személy, tartás, elektronika látható&#10;&#10;Automatikusan generált leírás">
            <a:extLst>
              <a:ext uri="{FF2B5EF4-FFF2-40B4-BE49-F238E27FC236}">
                <a16:creationId xmlns:a16="http://schemas.microsoft.com/office/drawing/2014/main" id="{B25AD5C4-81F6-24C7-643C-A01140C7978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4" name="Hang 3">
            <a:hlinkClick r:id="" action="ppaction://media"/>
            <a:extLst>
              <a:ext uri="{FF2B5EF4-FFF2-40B4-BE49-F238E27FC236}">
                <a16:creationId xmlns:a16="http://schemas.microsoft.com/office/drawing/2014/main" id="{CB8872E7-2452-3C7A-7EED-5E4C669CCC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23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48"/>
    </mc:Choice>
    <mc:Fallback>
      <p:transition advTm="3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400"/>
            <a:ext cx="8534401" cy="859200"/>
          </a:xfrm>
        </p:spPr>
        <p:txBody>
          <a:bodyPr/>
          <a:lstStyle/>
          <a:p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szeretnénk</a:t>
            </a:r>
            <a:r>
              <a:rPr lang="en-US" dirty="0"/>
              <a:t> </a:t>
            </a:r>
            <a:r>
              <a:rPr lang="en-US" dirty="0" err="1"/>
              <a:t>elérni</a:t>
            </a:r>
            <a:r>
              <a:rPr lang="en-US" dirty="0"/>
              <a:t>?</a:t>
            </a:r>
            <a:endParaRPr lang="hu-HU" dirty="0"/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EBC66C6B-6C33-EB37-74E1-5926CC01A921}"/>
              </a:ext>
            </a:extLst>
          </p:cNvPr>
          <p:cNvSpPr txBox="1"/>
          <p:nvPr/>
        </p:nvSpPr>
        <p:spPr>
          <a:xfrm>
            <a:off x="684212" y="2013226"/>
            <a:ext cx="54292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Webes alkalmazás, melyben valós időben lehet </a:t>
            </a:r>
            <a:r>
              <a:rPr lang="hu-HU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chatelni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csoportokban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akár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csak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egy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barátunkkal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, 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kibővítve </a:t>
            </a:r>
            <a:r>
              <a:rPr lang="hu-HU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személyreszabott</a:t>
            </a:r>
            <a:r>
              <a:rPr lang="hu-HU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 funkciókkal, melyeket a felhasználók saját igényük szerint </a:t>
            </a:r>
            <a:r>
              <a:rPr lang="en-US" sz="2400" b="0" i="0" u="none" strike="noStrike" dirty="0" err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változtathatnak</a:t>
            </a:r>
            <a:r>
              <a:rPr lang="en-US" sz="2400" b="0" i="0" u="none" strike="noStrike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oboto"/>
              </a:rPr>
              <a:t>.</a:t>
            </a:r>
            <a:endParaRPr lang="hu-HU" sz="28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4" name="Picture 6" descr="Phone Chat PNG Transparent Images Free Download | Vector Files | Pngtree">
            <a:extLst>
              <a:ext uri="{FF2B5EF4-FFF2-40B4-BE49-F238E27FC236}">
                <a16:creationId xmlns:a16="http://schemas.microsoft.com/office/drawing/2014/main" id="{CD0906BE-14FD-D565-E53A-BF5C220E02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5688" y="666004"/>
            <a:ext cx="5372100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830341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F1122-6FC4-F532-33D7-0885C21E9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33400"/>
            <a:ext cx="8534401" cy="859200"/>
          </a:xfrm>
        </p:spPr>
        <p:txBody>
          <a:bodyPr/>
          <a:lstStyle/>
          <a:p>
            <a:r>
              <a:rPr lang="en-US" dirty="0"/>
              <a:t>Technology stack</a:t>
            </a:r>
            <a:endParaRPr lang="hu-HU" dirty="0"/>
          </a:p>
        </p:txBody>
      </p:sp>
      <p:pic>
        <p:nvPicPr>
          <p:cNvPr id="1026" name="Picture 2" descr="Discord's Branding Guidelines">
            <a:extLst>
              <a:ext uri="{FF2B5EF4-FFF2-40B4-BE49-F238E27FC236}">
                <a16:creationId xmlns:a16="http://schemas.microsoft.com/office/drawing/2014/main" id="{697CD0F3-C6DB-8D2D-C224-58E0873DB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1911" y="2620721"/>
            <a:ext cx="1440000" cy="1622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D50A74E-C828-EDF1-2055-0B97C809A3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790"/>
          <a:stretch/>
        </p:blipFill>
        <p:spPr bwMode="auto">
          <a:xfrm>
            <a:off x="8034687" y="2709000"/>
            <a:ext cx="1184864" cy="1597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2E8B82B-2247-8F0B-AA06-49031022A3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698" y="2709000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Official MariaDB Logos | MariaDB">
            <a:extLst>
              <a:ext uri="{FF2B5EF4-FFF2-40B4-BE49-F238E27FC236}">
                <a16:creationId xmlns:a16="http://schemas.microsoft.com/office/drawing/2014/main" id="{34B6CDE8-E841-F403-4573-669827B05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6368" y="2709000"/>
            <a:ext cx="1766668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Github Logo - Free social media icons">
            <a:extLst>
              <a:ext uri="{FF2B5EF4-FFF2-40B4-BE49-F238E27FC236}">
                <a16:creationId xmlns:a16="http://schemas.microsoft.com/office/drawing/2014/main" id="{5637D4F6-0EB3-9E92-1897-3091BF7940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1412" y="2595676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457C5AEF-0782-3026-A1DB-06C2428E63F2}"/>
              </a:ext>
            </a:extLst>
          </p:cNvPr>
          <p:cNvSpPr txBox="1"/>
          <p:nvPr/>
        </p:nvSpPr>
        <p:spPr>
          <a:xfrm>
            <a:off x="619482" y="4312683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IntelliJ Idea</a:t>
            </a:r>
            <a:endParaRPr lang="hu-HU" dirty="0"/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6A12C81F-55C5-C9CD-65CA-C9030EE53D32}"/>
              </a:ext>
            </a:extLst>
          </p:cNvPr>
          <p:cNvSpPr txBox="1"/>
          <p:nvPr/>
        </p:nvSpPr>
        <p:spPr>
          <a:xfrm>
            <a:off x="2403695" y="4306359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Discord</a:t>
            </a:r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507C5AEE-C1E2-5190-BF83-A487D3D4DE2A}"/>
              </a:ext>
            </a:extLst>
          </p:cNvPr>
          <p:cNvSpPr txBox="1"/>
          <p:nvPr/>
        </p:nvSpPr>
        <p:spPr>
          <a:xfrm>
            <a:off x="4203196" y="4306359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Github</a:t>
            </a:r>
            <a:endParaRPr lang="hu-HU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32A2BC87-898E-AF4A-5441-D616B5A0C339}"/>
              </a:ext>
            </a:extLst>
          </p:cNvPr>
          <p:cNvSpPr txBox="1"/>
          <p:nvPr/>
        </p:nvSpPr>
        <p:spPr>
          <a:xfrm>
            <a:off x="6001486" y="4306359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MariaDB</a:t>
            </a:r>
            <a:endParaRPr lang="hu-HU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5A90F464-2C84-9CBF-EF50-81C6ACAC3733}"/>
              </a:ext>
            </a:extLst>
          </p:cNvPr>
          <p:cNvSpPr txBox="1"/>
          <p:nvPr/>
        </p:nvSpPr>
        <p:spPr>
          <a:xfrm>
            <a:off x="7878903" y="4306359"/>
            <a:ext cx="1496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Trello</a:t>
            </a:r>
            <a:endParaRPr lang="hu-HU" dirty="0"/>
          </a:p>
        </p:txBody>
      </p:sp>
      <p:pic>
        <p:nvPicPr>
          <p:cNvPr id="1038" name="Picture 14" descr="illustrator logo and symbol, meaning, history, PNG">
            <a:extLst>
              <a:ext uri="{FF2B5EF4-FFF2-40B4-BE49-F238E27FC236}">
                <a16:creationId xmlns:a16="http://schemas.microsoft.com/office/drawing/2014/main" id="{897409DB-C6B5-0BC5-933C-163B13D6F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809" y="2927407"/>
            <a:ext cx="1857677" cy="1160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zövegdoboz 10">
            <a:extLst>
              <a:ext uri="{FF2B5EF4-FFF2-40B4-BE49-F238E27FC236}">
                <a16:creationId xmlns:a16="http://schemas.microsoft.com/office/drawing/2014/main" id="{E94A03A5-E914-BE66-1A85-1BCA23C08E79}"/>
              </a:ext>
            </a:extLst>
          </p:cNvPr>
          <p:cNvSpPr txBox="1"/>
          <p:nvPr/>
        </p:nvSpPr>
        <p:spPr>
          <a:xfrm>
            <a:off x="9237397" y="4306359"/>
            <a:ext cx="2052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Adobe Illustrator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8757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11" grpId="0"/>
    </p:bldLst>
  </p:timing>
</p:sld>
</file>

<file path=ppt/theme/theme1.xml><?xml version="1.0" encoding="utf-8"?>
<a:theme xmlns:a="http://schemas.openxmlformats.org/drawingml/2006/main" name="Szelet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220</TotalTime>
  <Words>137</Words>
  <Application>Microsoft Office PowerPoint</Application>
  <PresentationFormat>Szélesvásznú</PresentationFormat>
  <Paragraphs>28</Paragraphs>
  <Slides>12</Slides>
  <Notes>0</Notes>
  <HiddenSlides>0</HiddenSlides>
  <MMClips>5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Roboto</vt:lpstr>
      <vt:lpstr>Wingdings</vt:lpstr>
      <vt:lpstr>Wingdings 3</vt:lpstr>
      <vt:lpstr>Szelet</vt:lpstr>
      <vt:lpstr>Dusza workshop 2022-23 kapos</vt:lpstr>
      <vt:lpstr>Bemutatkozás</vt:lpstr>
      <vt:lpstr>PowerPoint-bemutató</vt:lpstr>
      <vt:lpstr>PowerPoint-bemutató</vt:lpstr>
      <vt:lpstr>PowerPoint-bemutató</vt:lpstr>
      <vt:lpstr>PowerPoint-bemutató</vt:lpstr>
      <vt:lpstr>PowerPoint-bemutató</vt:lpstr>
      <vt:lpstr>Mit szeretnénk elérni?</vt:lpstr>
      <vt:lpstr>Technology stack</vt:lpstr>
      <vt:lpstr>Munkamegosztás</vt:lpstr>
      <vt:lpstr>Mit tervezünk a második demóig?</vt:lpstr>
      <vt:lpstr>Köszönjük szépen! -a dusza workshop első és egyetlen csapata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Dávid Tóth</dc:creator>
  <cp:lastModifiedBy>Dávid Tóth</cp:lastModifiedBy>
  <cp:revision>8</cp:revision>
  <dcterms:created xsi:type="dcterms:W3CDTF">2022-10-20T08:53:19Z</dcterms:created>
  <dcterms:modified xsi:type="dcterms:W3CDTF">2022-10-20T15:58:33Z</dcterms:modified>
</cp:coreProperties>
</file>

<file path=docProps/thumbnail.jpeg>
</file>